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0" r:id="rId4"/>
    <p:sldId id="262" r:id="rId5"/>
    <p:sldId id="263" r:id="rId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94660"/>
  </p:normalViewPr>
  <p:slideViewPr>
    <p:cSldViewPr>
      <p:cViewPr>
        <p:scale>
          <a:sx n="100" d="100"/>
          <a:sy n="100" d="100"/>
        </p:scale>
        <p:origin x="-612" y="-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5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9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1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5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3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592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74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05E1-A230-4188-88BA-F482FD5FB05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AAB7A-5C6C-4BFF-B127-263F5A8F6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0"/>
            <a:ext cx="9158039" cy="6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41" y="230394"/>
            <a:ext cx="916809" cy="16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9000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BRAND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6008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MENU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6072" y="204461"/>
            <a:ext cx="127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MEMBERSHIP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2216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STORE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pic>
        <p:nvPicPr>
          <p:cNvPr id="3074" name="Picture 2" descr="https://www.tlj.co.kr:7008/static/images/bread/video_thumb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627534"/>
            <a:ext cx="9158040" cy="515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3945362" y="5380062"/>
            <a:ext cx="122582" cy="122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33394" y="5380062"/>
            <a:ext cx="122582" cy="122582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18916" y="5380062"/>
            <a:ext cx="122582" cy="122582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09458" y="5384001"/>
            <a:ext cx="122582" cy="122582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96536" y="1059582"/>
            <a:ext cx="13740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메인메뉴</a:t>
            </a:r>
            <a:r>
              <a:rPr lang="en-US" altLang="ko-KR" smtClean="0"/>
              <a:t>:</a:t>
            </a:r>
          </a:p>
          <a:p>
            <a:r>
              <a:rPr lang="ko-KR" altLang="en-US" smtClean="0"/>
              <a:t>비디오임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3~4</a:t>
            </a:r>
            <a:r>
              <a:rPr lang="ko-KR" altLang="en-US" smtClean="0"/>
              <a:t>개 사이</a:t>
            </a:r>
            <a:endParaRPr lang="en-US" altLang="ko-KR"/>
          </a:p>
          <a:p>
            <a:r>
              <a:rPr lang="en-US" altLang="ko-KR" smtClean="0"/>
              <a:t>scrollTop:0;</a:t>
            </a:r>
          </a:p>
          <a:p>
            <a:r>
              <a:rPr lang="en-US" altLang="ko-KR" smtClean="0"/>
              <a:t>&lt; slide &gt;</a:t>
            </a:r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78543" y="-52459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26B24"/>
                </a:solidFill>
              </a:rPr>
              <a:t>#</a:t>
            </a:r>
            <a:r>
              <a:rPr lang="en-US" altLang="ko-KR" smtClean="0">
                <a:solidFill>
                  <a:srgbClr val="F26B24"/>
                </a:solidFill>
              </a:rPr>
              <a:t>F26B24</a:t>
            </a:r>
            <a:endParaRPr lang="ko-KR" altLang="en-US">
              <a:solidFill>
                <a:srgbClr val="F26B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939902"/>
            <a:ext cx="9143999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0"/>
            <a:ext cx="9158039" cy="6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41" y="230394"/>
            <a:ext cx="916809" cy="16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9000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BRAND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6008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MENU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6072" y="204461"/>
            <a:ext cx="127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MEMBERSHIP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2216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STORE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318295" y="6578202"/>
            <a:ext cx="2304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브랜</a:t>
            </a:r>
            <a:r>
              <a:rPr lang="ko-KR" altLang="en-US"/>
              <a:t>드</a:t>
            </a:r>
            <a:endParaRPr lang="en-US" altLang="ko-KR" smtClean="0"/>
          </a:p>
          <a:p>
            <a:r>
              <a:rPr lang="en-US" altLang="ko-KR" smtClean="0"/>
              <a:t>fadeIn</a:t>
            </a:r>
          </a:p>
          <a:p>
            <a:r>
              <a:rPr lang="en-US" altLang="ko-KR" smtClean="0"/>
              <a:t>fadeOut</a:t>
            </a:r>
          </a:p>
          <a:p>
            <a:endParaRPr lang="en-US" altLang="ko-KR"/>
          </a:p>
          <a:p>
            <a:r>
              <a:rPr lang="ko-KR" altLang="en-US" smtClean="0"/>
              <a:t>글씨 </a:t>
            </a:r>
            <a:r>
              <a:rPr lang="en-US" altLang="ko-KR" smtClean="0"/>
              <a:t>op</a:t>
            </a:r>
            <a:r>
              <a:rPr lang="ko-KR" altLang="en-US" smtClean="0"/>
              <a:t>주기</a:t>
            </a:r>
            <a:endParaRPr lang="en-US" altLang="ko-KR" smtClean="0"/>
          </a:p>
          <a:p>
            <a:r>
              <a:rPr lang="ko-KR" altLang="en-US" smtClean="0"/>
              <a:t>사진 넘어갈때 </a:t>
            </a:r>
            <a:endParaRPr lang="en-US" altLang="ko-KR" smtClean="0"/>
          </a:p>
          <a:p>
            <a:r>
              <a:rPr lang="en-US" altLang="ko-KR" smtClean="0"/>
              <a:t>bgc:rgba(0,0,0,0.5)</a:t>
            </a:r>
          </a:p>
          <a:p>
            <a:endParaRPr lang="ko-KR" altLang="en-US"/>
          </a:p>
        </p:txBody>
      </p:sp>
      <p:pic>
        <p:nvPicPr>
          <p:cNvPr id="5122" name="Picture 2" descr="C:\Users\Administrator\Desktop\main_cf_obj_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21" y="1644895"/>
            <a:ext cx="1274049" cy="15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main_cf_obj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59" y="987574"/>
            <a:ext cx="1225986" cy="11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main_benefit_obj_01 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665" y="4290173"/>
            <a:ext cx="1492922" cy="17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" y="6578202"/>
            <a:ext cx="12612408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15" y="10621365"/>
            <a:ext cx="10955338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37" y="1917439"/>
            <a:ext cx="5039096" cy="224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-2326770" y="1858256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브랜드 광고 동영상 넣기</a:t>
            </a:r>
            <a:r>
              <a:rPr lang="en-US" altLang="ko-KR" smtClean="0"/>
              <a:t>(</a:t>
            </a:r>
            <a:r>
              <a:rPr lang="ko-KR" altLang="en-US" smtClean="0"/>
              <a:t>유튜브</a:t>
            </a:r>
            <a:r>
              <a:rPr lang="en-US" altLang="ko-KR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0072" y="3551509"/>
            <a:ext cx="41809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/>
              <a:t>BRAND </a:t>
            </a:r>
            <a:r>
              <a:rPr lang="en-US" altLang="ko-KR"/>
              <a:t>CAMPAIGN </a:t>
            </a:r>
            <a:r>
              <a:rPr lang="en-US" altLang="ko-KR" smtClean="0"/>
              <a:t>TOUSlesJOURS </a:t>
            </a:r>
            <a:r>
              <a:rPr lang="en-US" altLang="ko-KR"/>
              <a:t>CF</a:t>
            </a:r>
          </a:p>
          <a:p>
            <a:pPr fontAlgn="t"/>
            <a:r>
              <a:rPr lang="ko-KR" altLang="en-US" smtClean="0"/>
              <a:t>뚜레쥬르 순브레드</a:t>
            </a:r>
            <a:endParaRPr lang="en-US" altLang="ko-KR" smtClean="0"/>
          </a:p>
          <a:p>
            <a:pPr fontAlgn="t"/>
            <a:r>
              <a:rPr lang="ko-KR" altLang="en-US" smtClean="0"/>
              <a:t>재료부터 다른 건강한 베이커리 </a:t>
            </a:r>
            <a:endParaRPr lang="en-US" altLang="ko-KR" smtClean="0"/>
          </a:p>
          <a:p>
            <a:pPr fontAlgn="t"/>
            <a:r>
              <a:rPr lang="ko-KR" altLang="en-US" smtClean="0"/>
              <a:t>뚜레쥬르를 </a:t>
            </a:r>
            <a:r>
              <a:rPr lang="ko-KR" altLang="en-US"/>
              <a:t>지금 </a:t>
            </a:r>
            <a:r>
              <a:rPr lang="ko-KR" altLang="en-US"/>
              <a:t>감상해 </a:t>
            </a:r>
            <a:r>
              <a:rPr lang="ko-KR" altLang="en-US" smtClean="0"/>
              <a:t>보세요</a:t>
            </a:r>
            <a:r>
              <a:rPr lang="en-US" altLang="ko-KR" smtClean="0"/>
              <a:t>.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" y="14648479"/>
            <a:ext cx="11169650" cy="384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15" y="18493404"/>
            <a:ext cx="11460163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3245997" y="466071"/>
            <a:ext cx="533915" cy="0"/>
          </a:xfrm>
          <a:prstGeom prst="line">
            <a:avLst/>
          </a:prstGeom>
          <a:ln>
            <a:solidFill>
              <a:srgbClr val="F26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22886" y="-36933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26B24"/>
                </a:solidFill>
              </a:rPr>
              <a:t>#</a:t>
            </a:r>
            <a:r>
              <a:rPr lang="en-US" altLang="ko-KR" smtClean="0">
                <a:solidFill>
                  <a:srgbClr val="F26B24"/>
                </a:solidFill>
              </a:rPr>
              <a:t>F26B24</a:t>
            </a:r>
            <a:endParaRPr lang="ko-KR" altLang="en-US">
              <a:solidFill>
                <a:srgbClr val="F26B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134982" y="555526"/>
            <a:ext cx="6726077" cy="3478213"/>
            <a:chOff x="1184558" y="3354957"/>
            <a:chExt cx="6726077" cy="3478213"/>
          </a:xfrm>
        </p:grpSpPr>
        <p:pic>
          <p:nvPicPr>
            <p:cNvPr id="5134" name="Picture 14" descr="TOUS les JOURS caf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322" y="3354957"/>
              <a:ext cx="6691313" cy="347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1184558" y="3370233"/>
              <a:ext cx="6726077" cy="3462937"/>
            </a:xfrm>
            <a:prstGeom prst="rect">
              <a:avLst/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0" y="5020022"/>
            <a:ext cx="9143999" cy="72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0"/>
            <a:ext cx="9158039" cy="6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41" y="230394"/>
            <a:ext cx="916809" cy="16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9000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BRAND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6008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MENU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6072" y="204461"/>
            <a:ext cx="127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MEMBERSHIP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2216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STORE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556792" y="2785740"/>
            <a:ext cx="2304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브랜</a:t>
            </a:r>
            <a:r>
              <a:rPr lang="ko-KR" altLang="en-US"/>
              <a:t>드</a:t>
            </a:r>
            <a:endParaRPr lang="en-US" altLang="ko-KR" smtClean="0"/>
          </a:p>
          <a:p>
            <a:r>
              <a:rPr lang="en-US" altLang="ko-KR" smtClean="0"/>
              <a:t>fadeIn</a:t>
            </a:r>
          </a:p>
          <a:p>
            <a:r>
              <a:rPr lang="en-US" altLang="ko-KR" smtClean="0"/>
              <a:t>fadeOut</a:t>
            </a:r>
          </a:p>
          <a:p>
            <a:endParaRPr lang="en-US" altLang="ko-KR"/>
          </a:p>
          <a:p>
            <a:r>
              <a:rPr lang="ko-KR" altLang="en-US" smtClean="0"/>
              <a:t>글씨 </a:t>
            </a:r>
            <a:r>
              <a:rPr lang="en-US" altLang="ko-KR" smtClean="0"/>
              <a:t>op</a:t>
            </a:r>
            <a:r>
              <a:rPr lang="ko-KR" altLang="en-US" smtClean="0"/>
              <a:t>주기</a:t>
            </a:r>
            <a:endParaRPr lang="en-US" altLang="ko-KR" smtClean="0"/>
          </a:p>
          <a:p>
            <a:r>
              <a:rPr lang="ko-KR" altLang="en-US" smtClean="0"/>
              <a:t>사진 넘어갈때 </a:t>
            </a:r>
            <a:endParaRPr lang="en-US" altLang="ko-KR" smtClean="0"/>
          </a:p>
          <a:p>
            <a:r>
              <a:rPr lang="en-US" altLang="ko-KR" smtClean="0"/>
              <a:t>bgc:rgba(0,0,0,0.5)</a:t>
            </a:r>
          </a:p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69898" y="4218642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| </a:t>
            </a:r>
            <a:r>
              <a:rPr lang="ko-KR" altLang="en-US" smtClean="0"/>
              <a:t>식빵</a:t>
            </a:r>
            <a:endParaRPr lang="en-US" altLang="ko-KR" smtClean="0"/>
          </a:p>
        </p:txBody>
      </p:sp>
      <p:cxnSp>
        <p:nvCxnSpPr>
          <p:cNvPr id="20" name="직선 연결선 19"/>
          <p:cNvCxnSpPr>
            <a:endCxn id="13" idx="2"/>
          </p:cNvCxnSpPr>
          <p:nvPr/>
        </p:nvCxnSpPr>
        <p:spPr>
          <a:xfrm>
            <a:off x="4187292" y="457096"/>
            <a:ext cx="384752" cy="0"/>
          </a:xfrm>
          <a:prstGeom prst="line">
            <a:avLst/>
          </a:prstGeom>
          <a:ln>
            <a:solidFill>
              <a:srgbClr val="F26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22886" y="-36933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26B24"/>
                </a:solidFill>
              </a:rPr>
              <a:t>#</a:t>
            </a:r>
            <a:r>
              <a:rPr lang="en-US" altLang="ko-KR" smtClean="0">
                <a:solidFill>
                  <a:srgbClr val="F26B24"/>
                </a:solidFill>
              </a:rPr>
              <a:t>F26B24</a:t>
            </a:r>
            <a:endParaRPr lang="ko-KR" altLang="en-US">
              <a:solidFill>
                <a:srgbClr val="F26B24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8" y="4750232"/>
            <a:ext cx="950206" cy="91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2124303"/>
            <a:ext cx="1785937" cy="176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227" y="4379704"/>
            <a:ext cx="1345061" cy="128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91" y="4424232"/>
            <a:ext cx="1299247" cy="11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107" y="4543989"/>
            <a:ext cx="1034998" cy="95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" y="-5565154"/>
            <a:ext cx="8194675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984547" y="6018842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| </a:t>
            </a:r>
            <a:r>
              <a:rPr lang="ko-KR" altLang="en-US" smtClean="0"/>
              <a:t>패스트리</a:t>
            </a:r>
            <a:endParaRPr lang="en-US" altLang="ko-KR" smtClean="0"/>
          </a:p>
        </p:txBody>
      </p:sp>
      <p:sp>
        <p:nvSpPr>
          <p:cNvPr id="38" name="TextBox 37"/>
          <p:cNvSpPr txBox="1"/>
          <p:nvPr/>
        </p:nvSpPr>
        <p:spPr>
          <a:xfrm>
            <a:off x="1969898" y="7468294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| </a:t>
            </a:r>
            <a:r>
              <a:rPr lang="ko-KR" altLang="en-US" smtClean="0"/>
              <a:t>도넛</a:t>
            </a:r>
            <a:endParaRPr lang="en-US" altLang="ko-KR" smtClean="0"/>
          </a:p>
        </p:txBody>
      </p:sp>
      <p:sp>
        <p:nvSpPr>
          <p:cNvPr id="39" name="TextBox 38"/>
          <p:cNvSpPr txBox="1"/>
          <p:nvPr/>
        </p:nvSpPr>
        <p:spPr>
          <a:xfrm>
            <a:off x="1969898" y="9124478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| </a:t>
            </a:r>
            <a:r>
              <a:rPr lang="ko-KR" altLang="en-US" smtClean="0"/>
              <a:t>건강빵</a:t>
            </a:r>
            <a:endParaRPr lang="en-US" altLang="ko-KR" smtClean="0"/>
          </a:p>
        </p:txBody>
      </p:sp>
      <p:sp>
        <p:nvSpPr>
          <p:cNvPr id="10" name="타원 9"/>
          <p:cNvSpPr/>
          <p:nvPr/>
        </p:nvSpPr>
        <p:spPr>
          <a:xfrm>
            <a:off x="3697138" y="1610556"/>
            <a:ext cx="1401702" cy="1368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886" y="1835701"/>
            <a:ext cx="950206" cy="91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1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939902"/>
            <a:ext cx="9143999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0"/>
            <a:ext cx="9158039" cy="6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41" y="230394"/>
            <a:ext cx="916809" cy="16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9000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BRAND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6008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MENU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6072" y="204461"/>
            <a:ext cx="127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MEMBERSHIP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2216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STORE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318295" y="6578202"/>
            <a:ext cx="2304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브랜</a:t>
            </a:r>
            <a:r>
              <a:rPr lang="ko-KR" altLang="en-US"/>
              <a:t>드</a:t>
            </a:r>
            <a:endParaRPr lang="en-US" altLang="ko-KR" smtClean="0"/>
          </a:p>
          <a:p>
            <a:r>
              <a:rPr lang="en-US" altLang="ko-KR" smtClean="0"/>
              <a:t>fadeIn</a:t>
            </a:r>
          </a:p>
          <a:p>
            <a:r>
              <a:rPr lang="en-US" altLang="ko-KR" smtClean="0"/>
              <a:t>fadeOut</a:t>
            </a:r>
          </a:p>
          <a:p>
            <a:endParaRPr lang="en-US" altLang="ko-KR"/>
          </a:p>
          <a:p>
            <a:r>
              <a:rPr lang="ko-KR" altLang="en-US" smtClean="0"/>
              <a:t>글씨 </a:t>
            </a:r>
            <a:r>
              <a:rPr lang="en-US" altLang="ko-KR" smtClean="0"/>
              <a:t>op</a:t>
            </a:r>
            <a:r>
              <a:rPr lang="ko-KR" altLang="en-US" smtClean="0"/>
              <a:t>주기</a:t>
            </a:r>
            <a:endParaRPr lang="en-US" altLang="ko-KR" smtClean="0"/>
          </a:p>
          <a:p>
            <a:r>
              <a:rPr lang="ko-KR" altLang="en-US" smtClean="0"/>
              <a:t>사진 넘어갈때 </a:t>
            </a:r>
            <a:endParaRPr lang="en-US" altLang="ko-KR" smtClean="0"/>
          </a:p>
          <a:p>
            <a:r>
              <a:rPr lang="en-US" altLang="ko-KR" smtClean="0"/>
              <a:t>bgc:rgba(0,0,0,0.5)</a:t>
            </a:r>
          </a:p>
          <a:p>
            <a:endParaRPr lang="ko-KR" altLang="en-US"/>
          </a:p>
        </p:txBody>
      </p:sp>
      <p:pic>
        <p:nvPicPr>
          <p:cNvPr id="5122" name="Picture 2" descr="C:\Users\Administrator\Desktop\main_cf_obj_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133"/>
            <a:ext cx="1274049" cy="15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main_cf_obj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8014"/>
            <a:ext cx="1225986" cy="11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main_benefit_obj_01 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187" y="4269015"/>
            <a:ext cx="1492922" cy="17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-2326770" y="1858256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브랜드 광고 동영상 넣기</a:t>
            </a:r>
            <a:r>
              <a:rPr lang="en-US" altLang="ko-KR" smtClean="0"/>
              <a:t>(</a:t>
            </a:r>
            <a:r>
              <a:rPr lang="ko-KR" altLang="en-US" smtClean="0"/>
              <a:t>유튜브</a:t>
            </a:r>
            <a:r>
              <a:rPr lang="en-US" altLang="ko-KR" smtClean="0"/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42872"/>
            <a:ext cx="6752336" cy="3640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028080" y="465967"/>
            <a:ext cx="912072" cy="104"/>
          </a:xfrm>
          <a:prstGeom prst="line">
            <a:avLst/>
          </a:prstGeom>
          <a:ln>
            <a:solidFill>
              <a:srgbClr val="F26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2886" y="-36933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26B24"/>
                </a:solidFill>
              </a:rPr>
              <a:t>#</a:t>
            </a:r>
            <a:r>
              <a:rPr lang="en-US" altLang="ko-KR" smtClean="0">
                <a:solidFill>
                  <a:srgbClr val="F26B24"/>
                </a:solidFill>
              </a:rPr>
              <a:t>F26B24</a:t>
            </a:r>
            <a:endParaRPr lang="ko-KR" altLang="en-US">
              <a:solidFill>
                <a:srgbClr val="F26B24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2560" y="1277405"/>
            <a:ext cx="79208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30072" y="1367010"/>
            <a:ext cx="204976" cy="270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7584" y="1455624"/>
            <a:ext cx="204976" cy="760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6" descr="C:\Users\Administrator\Desktop\bg_history_visua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8579" y="-5739948"/>
            <a:ext cx="8204200" cy="144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-1485485" y="2859315"/>
            <a:ext cx="1401702" cy="1368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0"/>
            <a:ext cx="9158039" cy="62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41" y="230394"/>
            <a:ext cx="916809" cy="16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9000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BRAND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6008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MENU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6072" y="204461"/>
            <a:ext cx="1272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MEMBERSHIP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2216" y="195486"/>
            <a:ext cx="912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</a:rPr>
              <a:t>STORE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72200" y="466071"/>
            <a:ext cx="480068" cy="104"/>
          </a:xfrm>
          <a:prstGeom prst="line">
            <a:avLst/>
          </a:prstGeom>
          <a:ln>
            <a:solidFill>
              <a:srgbClr val="F26B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2886" y="-36933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26B24"/>
                </a:solidFill>
              </a:rPr>
              <a:t>#</a:t>
            </a:r>
            <a:r>
              <a:rPr lang="en-US" altLang="ko-KR" smtClean="0">
                <a:solidFill>
                  <a:srgbClr val="F26B24"/>
                </a:solidFill>
              </a:rPr>
              <a:t>F26B24</a:t>
            </a:r>
            <a:endParaRPr lang="ko-KR" altLang="en-US">
              <a:solidFill>
                <a:srgbClr val="F26B24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2560" y="1277405"/>
            <a:ext cx="79208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30072" y="1367010"/>
            <a:ext cx="204976" cy="270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7584" y="1455624"/>
            <a:ext cx="204976" cy="760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43999" cy="490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11" y="1995686"/>
            <a:ext cx="2854154" cy="296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324528" y="3072508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라이트박스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401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110</Words>
  <Application>Microsoft Office PowerPoint</Application>
  <PresentationFormat>화면 슬라이드 쇼(16:9)</PresentationFormat>
  <Paragraphs>62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11</cp:revision>
  <dcterms:created xsi:type="dcterms:W3CDTF">2018-09-28T06:11:07Z</dcterms:created>
  <dcterms:modified xsi:type="dcterms:W3CDTF">2018-09-28T08:17:16Z</dcterms:modified>
</cp:coreProperties>
</file>